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324" r:id="rId5"/>
    <p:sldId id="326" r:id="rId6"/>
    <p:sldId id="327" r:id="rId7"/>
    <p:sldId id="333" r:id="rId8"/>
    <p:sldId id="332" r:id="rId9"/>
    <p:sldId id="334" r:id="rId10"/>
    <p:sldId id="267" r:id="rId11"/>
    <p:sldId id="325" r:id="rId12"/>
    <p:sldId id="329" r:id="rId13"/>
    <p:sldId id="331" r:id="rId14"/>
    <p:sldId id="335" r:id="rId15"/>
    <p:sldId id="336" r:id="rId16"/>
    <p:sldId id="337" r:id="rId17"/>
    <p:sldId id="338" r:id="rId18"/>
    <p:sldId id="330" r:id="rId19"/>
    <p:sldId id="271" r:id="rId20"/>
  </p:sldIdLst>
  <p:sldSz cx="12192000" cy="6858000"/>
  <p:notesSz cx="12192000" cy="6858000"/>
  <p:custDataLst>
    <p:tags r:id="rId22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0" userDrawn="1">
          <p15:clr>
            <a:srgbClr val="A4A3A4"/>
          </p15:clr>
        </p15:guide>
        <p15:guide id="2" pos="20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394" y="106"/>
      </p:cViewPr>
      <p:guideLst>
        <p:guide orient="horz" pos="2910"/>
        <p:guide pos="20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3948-AF5A-4567-B3D5-1E5598DEDE5C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4765-F6F7-474A-AE09-11A998BE5A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83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90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58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10/21/2025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17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17.png"/><Relationship Id="rId10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">
            <a:extLst>
              <a:ext uri="{FF2B5EF4-FFF2-40B4-BE49-F238E27FC236}">
                <a16:creationId xmlns:a16="http://schemas.microsoft.com/office/drawing/2014/main" id="{91E5597D-AF77-A7C2-1AAE-9EA04FCF528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2" name="object 3">
            <a:extLst>
              <a:ext uri="{FF2B5EF4-FFF2-40B4-BE49-F238E27FC236}">
                <a16:creationId xmlns:a16="http://schemas.microsoft.com/office/drawing/2014/main" id="{AF74A4C7-2F3E-164A-BB53-194698ABEDE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3" name="object 4">
              <a:extLst>
                <a:ext uri="{FF2B5EF4-FFF2-40B4-BE49-F238E27FC236}">
                  <a16:creationId xmlns:a16="http://schemas.microsoft.com/office/drawing/2014/main" id="{E84AEB1B-D4BC-3223-6D74-CCA990DAD14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5">
              <a:extLst>
                <a:ext uri="{FF2B5EF4-FFF2-40B4-BE49-F238E27FC236}">
                  <a16:creationId xmlns:a16="http://schemas.microsoft.com/office/drawing/2014/main" id="{F7480B73-35A5-DEC2-AA3E-F460400DA8C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6">
              <a:extLst>
                <a:ext uri="{FF2B5EF4-FFF2-40B4-BE49-F238E27FC236}">
                  <a16:creationId xmlns:a16="http://schemas.microsoft.com/office/drawing/2014/main" id="{F84B8416-36D9-5EA1-2EE9-EE188CD25CCE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7">
            <a:extLst>
              <a:ext uri="{FF2B5EF4-FFF2-40B4-BE49-F238E27FC236}">
                <a16:creationId xmlns:a16="http://schemas.microsoft.com/office/drawing/2014/main" id="{C04194A9-08C9-3EDC-F476-ADE980BB2501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17" name="object 8">
              <a:extLst>
                <a:ext uri="{FF2B5EF4-FFF2-40B4-BE49-F238E27FC236}">
                  <a16:creationId xmlns:a16="http://schemas.microsoft.com/office/drawing/2014/main" id="{4BC2BE1F-66E9-8DDC-BC47-D0BF559B183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9">
              <a:extLst>
                <a:ext uri="{FF2B5EF4-FFF2-40B4-BE49-F238E27FC236}">
                  <a16:creationId xmlns:a16="http://schemas.microsoft.com/office/drawing/2014/main" id="{D2EEE5FB-B6D5-00E7-79E6-FB454CAA8E6E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0">
              <a:extLst>
                <a:ext uri="{FF2B5EF4-FFF2-40B4-BE49-F238E27FC236}">
                  <a16:creationId xmlns:a16="http://schemas.microsoft.com/office/drawing/2014/main" id="{2D8E093D-12CA-7CEA-63F4-6317BEDA0A17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1">
            <a:extLst>
              <a:ext uri="{FF2B5EF4-FFF2-40B4-BE49-F238E27FC236}">
                <a16:creationId xmlns:a16="http://schemas.microsoft.com/office/drawing/2014/main" id="{B1C2A5FB-529C-0A50-915D-E02A3519314E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1" name="object 12">
            <a:extLst>
              <a:ext uri="{FF2B5EF4-FFF2-40B4-BE49-F238E27FC236}">
                <a16:creationId xmlns:a16="http://schemas.microsoft.com/office/drawing/2014/main" id="{9351B3F8-4E39-C5C1-7ED8-9D7565EC602D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3">
            <a:extLst>
              <a:ext uri="{FF2B5EF4-FFF2-40B4-BE49-F238E27FC236}">
                <a16:creationId xmlns:a16="http://schemas.microsoft.com/office/drawing/2014/main" id="{EE0DA9FE-40EE-5B26-BA11-6BFE5AAC2BD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3" name="object 14">
            <a:extLst>
              <a:ext uri="{FF2B5EF4-FFF2-40B4-BE49-F238E27FC236}">
                <a16:creationId xmlns:a16="http://schemas.microsoft.com/office/drawing/2014/main" id="{93E187F7-D4C0-195C-A6A6-ACB714330B89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24" name="object 15">
              <a:extLst>
                <a:ext uri="{FF2B5EF4-FFF2-40B4-BE49-F238E27FC236}">
                  <a16:creationId xmlns:a16="http://schemas.microsoft.com/office/drawing/2014/main" id="{657785CD-370D-796D-0D71-88C80B0299B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6">
              <a:extLst>
                <a:ext uri="{FF2B5EF4-FFF2-40B4-BE49-F238E27FC236}">
                  <a16:creationId xmlns:a16="http://schemas.microsoft.com/office/drawing/2014/main" id="{FA2B1DB8-28CF-9C94-BAD1-85BB7195BDE0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7">
              <a:extLst>
                <a:ext uri="{FF2B5EF4-FFF2-40B4-BE49-F238E27FC236}">
                  <a16:creationId xmlns:a16="http://schemas.microsoft.com/office/drawing/2014/main" id="{CDBF7F31-C72C-EE33-990B-8E63B8DEF2FB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8">
            <a:extLst>
              <a:ext uri="{FF2B5EF4-FFF2-40B4-BE49-F238E27FC236}">
                <a16:creationId xmlns:a16="http://schemas.microsoft.com/office/drawing/2014/main" id="{DBA4CD1C-526F-1962-0311-50F00BB7452A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8" name="object 19">
            <a:extLst>
              <a:ext uri="{FF2B5EF4-FFF2-40B4-BE49-F238E27FC236}">
                <a16:creationId xmlns:a16="http://schemas.microsoft.com/office/drawing/2014/main" id="{6F1F2A6D-F701-08F7-1EDF-6696298C60F9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0490AE73-7662-769F-2882-7BFF4DA65D55}"/>
              </a:ext>
            </a:extLst>
          </p:cNvPr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0" name="object 21">
            <a:extLst>
              <a:ext uri="{FF2B5EF4-FFF2-40B4-BE49-F238E27FC236}">
                <a16:creationId xmlns:a16="http://schemas.microsoft.com/office/drawing/2014/main" id="{808FB6EF-D27A-560A-AE2A-8EFB70E163C9}"/>
              </a:ext>
            </a:extLst>
          </p:cNvPr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1" name="object 22">
            <a:extLst>
              <a:ext uri="{FF2B5EF4-FFF2-40B4-BE49-F238E27FC236}">
                <a16:creationId xmlns:a16="http://schemas.microsoft.com/office/drawing/2014/main" id="{7A1E9A6A-106B-6850-B2EF-0491861B0B79}"/>
              </a:ext>
            </a:extLst>
          </p:cNvPr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132" name="object 23">
              <a:extLst>
                <a:ext uri="{FF2B5EF4-FFF2-40B4-BE49-F238E27FC236}">
                  <a16:creationId xmlns:a16="http://schemas.microsoft.com/office/drawing/2014/main" id="{354D85DE-F176-DC4D-DC1D-AE7BE228947F}"/>
                </a:ext>
              </a:extLst>
            </p:cNvPr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24">
              <a:extLst>
                <a:ext uri="{FF2B5EF4-FFF2-40B4-BE49-F238E27FC236}">
                  <a16:creationId xmlns:a16="http://schemas.microsoft.com/office/drawing/2014/main" id="{3FEBDBE0-6632-3478-D765-B02E4372A1DB}"/>
                </a:ext>
              </a:extLst>
            </p:cNvPr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26">
              <a:extLst>
                <a:ext uri="{FF2B5EF4-FFF2-40B4-BE49-F238E27FC236}">
                  <a16:creationId xmlns:a16="http://schemas.microsoft.com/office/drawing/2014/main" id="{D14D2731-596C-C4FC-08D1-1B9146B4C151}"/>
                </a:ext>
              </a:extLst>
            </p:cNvPr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28">
              <a:extLst>
                <a:ext uri="{FF2B5EF4-FFF2-40B4-BE49-F238E27FC236}">
                  <a16:creationId xmlns:a16="http://schemas.microsoft.com/office/drawing/2014/main" id="{DCD92C4C-E00A-9E6A-89BD-79175F0F5B1C}"/>
                </a:ext>
              </a:extLst>
            </p:cNvPr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31">
            <a:extLst>
              <a:ext uri="{FF2B5EF4-FFF2-40B4-BE49-F238E27FC236}">
                <a16:creationId xmlns:a16="http://schemas.microsoft.com/office/drawing/2014/main" id="{3EF23CE9-F4AB-B6C6-AFEC-ECD639A12925}"/>
              </a:ext>
            </a:extLst>
          </p:cNvPr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32">
            <a:extLst>
              <a:ext uri="{FF2B5EF4-FFF2-40B4-BE49-F238E27FC236}">
                <a16:creationId xmlns:a16="http://schemas.microsoft.com/office/drawing/2014/main" id="{8D313E6E-ED0E-3733-8FC3-A88B05873448}"/>
              </a:ext>
            </a:extLst>
          </p:cNvPr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8" name="object 33">
            <a:extLst>
              <a:ext uri="{FF2B5EF4-FFF2-40B4-BE49-F238E27FC236}">
                <a16:creationId xmlns:a16="http://schemas.microsoft.com/office/drawing/2014/main" id="{49FE9735-CFC2-D0F3-D0BA-8002D8B36A58}"/>
              </a:ext>
            </a:extLst>
          </p:cNvPr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34">
            <a:extLst>
              <a:ext uri="{FF2B5EF4-FFF2-40B4-BE49-F238E27FC236}">
                <a16:creationId xmlns:a16="http://schemas.microsoft.com/office/drawing/2014/main" id="{212FDDDC-775A-E19E-902C-83AB97D93988}"/>
              </a:ext>
            </a:extLst>
          </p:cNvPr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35">
            <a:extLst>
              <a:ext uri="{FF2B5EF4-FFF2-40B4-BE49-F238E27FC236}">
                <a16:creationId xmlns:a16="http://schemas.microsoft.com/office/drawing/2014/main" id="{85F63B78-21FE-372B-D37B-60F4E8A7497A}"/>
              </a:ext>
            </a:extLst>
          </p:cNvPr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36">
            <a:extLst>
              <a:ext uri="{FF2B5EF4-FFF2-40B4-BE49-F238E27FC236}">
                <a16:creationId xmlns:a16="http://schemas.microsoft.com/office/drawing/2014/main" id="{AA25C57A-AA72-B1D1-F086-3C798CF16346}"/>
              </a:ext>
            </a:extLst>
          </p:cNvPr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37">
            <a:extLst>
              <a:ext uri="{FF2B5EF4-FFF2-40B4-BE49-F238E27FC236}">
                <a16:creationId xmlns:a16="http://schemas.microsoft.com/office/drawing/2014/main" id="{B528649A-1096-4982-4454-E3B58B77D18F}"/>
              </a:ext>
            </a:extLst>
          </p:cNvPr>
          <p:cNvSpPr txBox="1"/>
          <p:nvPr/>
        </p:nvSpPr>
        <p:spPr>
          <a:xfrm>
            <a:off x="8092730" y="5917876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lang="en-US" altLang="zh-CN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hiyan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Wu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" name="object 38">
            <a:extLst>
              <a:ext uri="{FF2B5EF4-FFF2-40B4-BE49-F238E27FC236}">
                <a16:creationId xmlns:a16="http://schemas.microsoft.com/office/drawing/2014/main" id="{577DB939-D5BB-D22B-095E-B472A549D4FC}"/>
              </a:ext>
            </a:extLst>
          </p:cNvPr>
          <p:cNvSpPr txBox="1"/>
          <p:nvPr/>
        </p:nvSpPr>
        <p:spPr>
          <a:xfrm>
            <a:off x="-121921" y="1384638"/>
            <a:ext cx="12435839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Dual Graph Diffusion Model for Social Recommendation</a:t>
            </a:r>
            <a:endParaRPr lang="en-US" sz="24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4" name="object 39">
            <a:extLst>
              <a:ext uri="{FF2B5EF4-FFF2-40B4-BE49-F238E27FC236}">
                <a16:creationId xmlns:a16="http://schemas.microsoft.com/office/drawing/2014/main" id="{FDCCFB49-ED01-2759-D714-1CB7865C3156}"/>
              </a:ext>
            </a:extLst>
          </p:cNvPr>
          <p:cNvSpPr txBox="1"/>
          <p:nvPr/>
        </p:nvSpPr>
        <p:spPr>
          <a:xfrm>
            <a:off x="9144000" y="5124721"/>
            <a:ext cx="27432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</a:t>
            </a: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</a:t>
            </a:r>
            <a:r>
              <a:rPr lang="zh-CN" alt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WWW</a:t>
            </a:r>
            <a:r>
              <a:rPr 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lang="en-US" sz="24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2025</a:t>
            </a:r>
            <a:endParaRPr lang="en-US" sz="2400" dirty="0">
              <a:latin typeface="Noto Sans Mono CJK HK"/>
              <a:cs typeface="Noto Sans Mono CJK HK"/>
            </a:endParaRPr>
          </a:p>
        </p:txBody>
      </p:sp>
      <p:sp>
        <p:nvSpPr>
          <p:cNvPr id="145" name="object 40">
            <a:extLst>
              <a:ext uri="{FF2B5EF4-FFF2-40B4-BE49-F238E27FC236}">
                <a16:creationId xmlns:a16="http://schemas.microsoft.com/office/drawing/2014/main" id="{CB355598-FB3D-EFD1-7EA3-C92F549B1614}"/>
              </a:ext>
            </a:extLst>
          </p:cNvPr>
          <p:cNvSpPr txBox="1"/>
          <p:nvPr/>
        </p:nvSpPr>
        <p:spPr>
          <a:xfrm>
            <a:off x="2703576" y="5256696"/>
            <a:ext cx="5664251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https://anonymous.4open.science/r/GDSR-www</a:t>
            </a: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5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10.21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B860560-6D4E-AF0E-82B0-8CF04114C3E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05200" y="1826840"/>
            <a:ext cx="4981575" cy="3286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B152CCE-B2E4-7EF3-F6CD-067CF986A3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8963" y="2743200"/>
            <a:ext cx="6922647" cy="19143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409CA-5A2D-1E74-5A17-248548715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08D7BDB-9B63-F858-B403-1741E31E9359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7AC18C0-C8C2-72FF-2F5F-3E64D78ABB4C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97B1278-00B9-EAF0-D5D0-243479D36F1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6A7F077-8CF5-6D95-8538-8EA641BCD2C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4EBFDF6-3546-2428-F456-8DFC0A4235D9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C6E1CE4B-DC17-F371-9254-2804851DEA3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6DEB107-0448-BB48-0350-DC519879C98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D588753-E8AC-3E71-06B6-28B812485A4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E8D884E0-854D-A085-CF88-C65BD172AA05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94AA976-EABA-9A42-5CA3-63BD67C3F167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5EC47B5-F0C4-B7CB-EC61-F14543F06536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65DF43AF-7D3D-8A00-894E-0DCD979BD9D8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D65C7B07-4176-7ECA-3E03-7822F0772F69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3F5E674D-2D4F-4728-BE8F-68919D722476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508965C2-A7A2-C722-8CCB-1A5C3694019C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0199D65-2EB5-E3A9-EE6A-FC49419D9B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6526" y="1348501"/>
            <a:ext cx="817123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84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B490E-88DF-A728-E6B2-F0C019BFF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B161ECA-B71A-8FCD-6706-5BAA52699C79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64A6CF61-56DB-58C3-0E56-DB77BF317587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F1FA548-BA17-D9FF-716A-5BAFC061223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18CB84A-4944-9B4C-2021-F955F48B26C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D023D0F-7286-D04E-A71F-DE97A719075F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6F5D2656-C4EC-FBB6-796C-35B5E7DA071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9CB5D77-750B-482D-0CE5-9867AC5AF649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9EA82FC-2151-0BE8-B4AC-EFA03D7C659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10C432BF-AA9C-7C50-6BE4-ADF5FBEF33B8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5E49A81-98B6-186A-F075-D7CD5135334E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07BD13F-27DF-C629-23FB-390184C03CA1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B186B72E-DF34-71D8-5748-EC7A45150901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2256C27A-A309-0905-2BF2-7B6AD1D4F3EA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E93B2C25-F1DB-A43F-FEFD-DE03841DA863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A1DAF1FF-5B99-0D23-D784-F3913FB6B744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B871827-2415-5942-B2C5-89BB14E375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3701" y="1398377"/>
            <a:ext cx="8186925" cy="536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17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23F70-03A2-9C7D-434E-41A09D685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312EFF1-D64A-4E2D-2ADE-735948EE99C6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2233170-22C5-60B6-F3EA-548141698C8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81C03C0-3AC5-288B-9348-4B7124C7BD96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3CD38F1-A33F-EEAD-D201-C5ACD059562F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A6B3F96-8F7F-5CF4-EFF9-0B30230CC2C9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D441C596-CF84-644E-31C0-1DE9E207598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DFEE694-F9F2-0967-4CE6-F0AD50222C26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11F9073E-E649-2248-F7D2-BA6BC95885A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61CC2A6A-EC99-1F80-2F37-A5B98FC53AD4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3EEA5A7-C2DF-7370-EDC2-2FE0B849C018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CD94B78-ED89-368A-FFE3-660F1EE8165E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0069F244-817B-C016-3519-0DD3564493D0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4188405F-4227-BC2D-4327-00527BB73C20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368307F-31F4-48E7-A9B9-B461754B3E8B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E2E854F7-D880-BB99-D49D-0C6B1FC606DE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2AAD46A-C8CC-5CA0-EB75-E66A0511FB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5058" y="1789409"/>
            <a:ext cx="9063406" cy="322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5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670C5-B103-2711-8B33-2F55403EE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63231A3-1CA3-253C-4C6C-13D1110D575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66468E9-029C-74C7-05A8-E51B2634AB9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57A4A11-574A-1B13-7D3F-EA81551287D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CF5ED39-7A63-CFE4-19C1-24F19167B31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35705A3-4970-DC90-BC31-3D20FDC0BA9E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C64535C8-C50E-0EF3-A199-4882C61E01D5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FC91CD0-87F1-078F-BBFC-86906BB9E44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19E2F6F-8FCE-F2CE-8BC8-2F291DF391E4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9E52F5BC-1498-8279-1594-FF049201E86F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7274585-B4F4-374A-EBCD-CACF3586514F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48D511F-4BAB-E5D4-F288-277AAE2633E7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54D3620F-C70B-42E5-D799-7D0E4309831F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AB6F4FBA-24E0-4AF1-8A73-0EB5ABE6AA7B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499E9F86-73CB-3D33-D832-ABECD42F77BA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CAD671DF-D118-C914-9B0A-0A824AFEC9BF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8C27AC4-C7F6-85A5-30EF-DBF6CD3B00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0687" y="1447800"/>
            <a:ext cx="8839200" cy="404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77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F30EA-29C2-2667-817F-D98A4F93E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583F38B-F9DA-1442-FEC2-CADF10A6AD7E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82172E9-DE34-BEED-18CF-80B434BBC8A9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2BC1B3A-C38A-719B-FF90-C2F06D8ACA1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FB5CD9D-8648-F228-EED8-17B0FF3E5A7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3BF37A4-AED9-FC3A-0559-85E3212B580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7E6C4E7B-CFD0-BB75-1B4E-00A7B073C4D9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B297F5B-17E9-FA8E-DD99-6AD2D1FE20BC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1D2C0F6-681B-33E3-2150-435A815BBB4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88AF8D29-B54B-9DA5-4384-365B55A85829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C66DFCB-0CA2-5B4C-89E6-C0028A8F7E2E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2FAF484C-8256-161A-88F2-68350A0D0434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31D4C002-AE89-E7D4-FAEA-52A6286D143E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F9276B97-4748-C47C-8086-1263636938B2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D5E9656-4301-B997-A990-09D1F878DF37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7B68C112-5D5E-443E-7C0D-3B4AE92EF5AC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0167014-E0C0-32FB-876E-E5C119B367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087" y="1670454"/>
            <a:ext cx="11582400" cy="429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4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3AF23-F6DC-BE6E-D512-FF35B6095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4CCDC0E-CBE8-B0F2-9DB0-4B562101EB7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C33D09B0-D692-8F71-F9CD-8B02BC1F4845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A108AFD-12A3-18E9-FD62-449E89D5A0A0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874B422-8E7A-DCC2-2D9E-8AC80E99E205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9C5DCF51-7648-F87B-BA25-2B6BC0033F9C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9C5A11A4-624B-5FF6-5EAE-DC3CC7B6E88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2EB8B46-53CD-BD73-71F6-28F9E03A7C42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0BBF0DB-E4F1-43C7-20C2-83AD1BB64B1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36B12251-CD3B-4CBA-81BA-7F9EC7C0EFC4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51E7B2A1-45FD-ED4C-D03B-81AC5A91F1D0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C2ECDD5-FDEF-7AB5-E97F-38AF036070DC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B0C0F931-BFFA-C47F-36F3-5113225EF2F4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DA2A9FB6-E5C7-FB79-C22F-E9B96E67BE95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7355E91-5630-C33E-1FBB-88A33E7FFA97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6DA386F5-AC3E-8270-D2AF-AB2BD416D5C7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5C11661-A8F4-21A1-EE51-60AC92B02F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2153141"/>
            <a:ext cx="5482474" cy="28041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4772766-E0D8-7FC4-7756-200528AC52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8920" y="2167732"/>
            <a:ext cx="6240384" cy="280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96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E1160-45E6-D9DF-3818-2CE955241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005D627-2E64-47F5-1B81-1F4AFDEFB2E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79599EB-C15D-255E-F72E-FF6B2326015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4EF8CCB-F156-A580-BC34-99FEF5ECD0D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75FB0A5-A35C-8A17-855B-71768B6AE6A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CBC8417-4CDF-CEDF-81FD-61BE40218095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6C804A79-34A2-052E-81A3-7EFD9CC37AC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2BE2BAC2-EBF9-FD71-8863-CDCF75A275B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2895622-B314-C2BD-F131-129F69CAFB6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51E1FB4F-FD8C-EAD2-4FBF-DA590C22541A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6FBC3C52-028E-3EDC-E7AA-94EBF7A24565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9483AAD-EFB3-C736-0620-9AACCCF84598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6CC5D7F1-8BE0-E008-854D-BAF461B2EAB5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35AA0C4B-F5B2-A691-7097-7BB5626B16A5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2902302-97AE-7E8B-5BA4-33BF0FEF5732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69FBFF78-2CC9-878D-4725-8744DB004A84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5E69E8C0-8B1A-51A7-277F-45AFF109A3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1867" y="2072526"/>
            <a:ext cx="966826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88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57CF6-E6FE-9B5A-3ADB-5AB1B38B4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5E0069B-0216-AB52-8317-99AF78730E01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2D41928D-68EE-4C60-6506-24D8FED4447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20A0C17-06EE-5EB9-463B-2F6CB9C3C0C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DC196A4-41A7-6920-4820-E50B8C2FE548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464F39D3-E59E-CC79-E8EC-7D55409F6EA7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04C1BA1E-7869-8A61-251A-CB61A784D43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2F9A39F-C874-20CC-1FCE-577FB39232B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435AD8C-5314-8EA7-9CE7-B028DBDE52DC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0CA5D08A-71E1-752A-2F54-5B0EDD1BA039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68DF873-D11D-C2DB-44A1-2CF60E2DED18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62B6177-4A45-F032-EA81-79C59A13FC93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679A2A32-27D5-B394-1B29-52695A894195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EC939A44-EDEB-94A2-7931-04A5181071E5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32EA13B-A343-F501-7146-87D6EDAE55CE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D0D237DB-348D-C0A8-0BF5-0F4B1C1EA738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3507B1E-90A6-8083-F036-DB86259F77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9787" y="2286000"/>
            <a:ext cx="8001000" cy="25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22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24070" y="499073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9922" y="2102668"/>
            <a:ext cx="1157212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dirty="0"/>
              <a:t>1) In many existing denoising recommendation systems, the denoising process is often carried out from the perspective of "node representation" or "edge representation", but the graph structure itself is ignored.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C3AFA40-8A20-E71D-6C3E-1B1E5C29A226}"/>
              </a:ext>
            </a:extLst>
          </p:cNvPr>
          <p:cNvSpPr txBox="1"/>
          <p:nvPr/>
        </p:nvSpPr>
        <p:spPr>
          <a:xfrm>
            <a:off x="154557" y="4248164"/>
            <a:ext cx="1179372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dirty="0"/>
              <a:t>2) However, most existing recommendation methods often overlook the uniqueness of social graphs and fail to effectively utilize social signals during the denoising process, thereby limiting their applicability in social recommendation tasks.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8F50DE3-BA24-3523-9474-CAE8D7EFFE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615068"/>
            <a:ext cx="12192000" cy="36278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A3098-716B-A62E-644B-EA5464E85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A6C0820-4800-72A5-6E66-3422FB7B1B7C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6A114DE-06C1-E6AF-A200-DAB6D475F41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1563AD5-B1BF-DB1E-FAF9-47CAD75E743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3D74455-5563-4E52-CC48-B5612A6D9CA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DCBA95D-52FE-0A71-6B1A-5F230C31B277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0994AB7F-3898-76DB-354F-EE9343EE6C2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22F79EB-2946-9F28-719C-205AF4391DD9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64773E6-5229-76C1-783D-EEBBA185B53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2BC5EED4-A2D6-52ED-C4BB-556B995503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A08359E-E869-F7D1-36AF-3952818D035B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581F729-F8B7-FCC8-FF10-761EB720DD49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54DA95D6-5ABD-FC7C-EE46-18038EF899A4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322A480-29B7-BEED-A98A-55DF966FD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9182" y="2133600"/>
            <a:ext cx="5142366" cy="33519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869FE04-21D3-CB91-FD62-FB2D8F4C3A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1547" y="3274871"/>
            <a:ext cx="5410200" cy="37027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6E8AE49-4C58-7CC8-FDE0-29E7AB4732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7500" y="4322427"/>
            <a:ext cx="4800600" cy="66429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865667A-D511-60AD-CEA7-AF39C58196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0829" y="5539098"/>
            <a:ext cx="4573942" cy="4019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C380A61-24AB-D319-15BB-D1926FC8FB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452" y="1783606"/>
            <a:ext cx="5927080" cy="43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CCDF6-AB5E-D533-47FE-548387F4D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7F97986-3E55-BC36-1F71-9D9FEAC1E741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6AD7F16-B0E0-735C-F685-1A0C3FC1514C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66565B6-2924-3981-D69E-FD93D5D3BCA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EFA7F6F-17CA-9A47-D9C6-8C408E70359F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D9B1D02-B5F2-A608-AA5C-50DA142A2E7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F6536FA2-16D8-F927-A848-804DDB6C10C3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3E20618-02D7-2C8F-701B-1C47F164EBF8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EC76CB0-6F2E-1610-BADA-3598F5F7FA91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8A8627B5-D715-841D-DCED-D72889FEEB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6AF5966-474F-C450-DC5C-FCD7A8C7949D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6587AF4-8EF0-16A4-6E3F-6DCA16832406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DCBE0128-C155-C13C-50C9-87246B2BB678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1FD129C-FE29-B60A-F9F2-FA220D9A2E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5754" y="1649680"/>
            <a:ext cx="5708989" cy="63367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2615957-9E71-1832-7B78-2265C55F3B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9443" y="2438400"/>
            <a:ext cx="5562600" cy="63367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03125E9-D8BD-3D34-ED29-1347A5FA7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9443" y="3429000"/>
            <a:ext cx="4384077" cy="39028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5CC83F7-F230-CF06-ACBE-AC40552ADA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6203" y="4038600"/>
            <a:ext cx="3810000" cy="4479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937BD29-70D8-CDAA-DDB4-D1A5D4F30B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9446" y="4705844"/>
            <a:ext cx="3889130" cy="40285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2F1DE4C-D5D7-93AA-1955-1E506A7D39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0283" y="5364982"/>
            <a:ext cx="5181600" cy="414707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93D1FAFB-9CB5-D6FD-1872-92D25D3C01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6203" y="6041954"/>
            <a:ext cx="4876800" cy="40869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4B009AB-55EC-54CF-0C66-6746B3C599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5408" y="1884764"/>
            <a:ext cx="5920591" cy="430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4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1DDF5-BE90-6E65-135C-54F983DCF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AE1749F-288F-91E1-905B-02181131FE07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52D70C2-BE9A-4E82-D098-66FFE6A5FB03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B932689-F024-3912-884C-0158B22058C0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0AE30F1-21A6-22AB-F835-D19F694FCFC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5253A8A-274D-85AE-AFB5-06631C34525D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0BCF4B48-9D64-BE75-83A8-7A2960D4D84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D28FF03-BD62-9ABF-E204-F80583464D7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BBF0CA7-B2AE-B57F-FCA3-61E2A3650FDF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541F7FB6-1D1C-9184-393E-35EA5255D5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F0E9D0C-09EC-7DA7-9D8E-ED2A44D87BAF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1335164A-1A52-45B6-F7E7-79D2730ED98F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F4AF8D9C-E3C6-05F8-F15A-012C3B82FE94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BD49EF0-31A3-99B6-8AC5-49F5879993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1676400"/>
            <a:ext cx="5029200" cy="6689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FE29409-DA7B-7F9A-F24E-F9B8D2D0C1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1" y="2743200"/>
            <a:ext cx="4191000" cy="31334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10D3BC4-2F95-CD79-1917-7F49083C29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1748057"/>
            <a:ext cx="6336256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8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3A063-38DE-4E97-E390-005EE551D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02A5C3F-8110-B32E-BCC2-2039913D2383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5725C7FE-EE96-F5A2-5826-57E19834486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C4096F6-0FCF-4844-783B-EF8E4911AC78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7466342-6874-59BE-8496-4903B101FDAC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DB5EADD-793B-0DAB-7B22-5BBDAD083325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63EF78DA-6561-E003-4D17-6E1016FE3879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AC2078C-B61A-D99F-32E0-F2527927C04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13C76DC-B1B2-BB2C-96A5-4BCF554C4A6A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33696BB0-7508-88CF-2A78-305B411CBC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D8739D4-1685-1B74-FFC9-2FE3DE1C48F1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3800642-8AB0-EAC4-656B-3B2E18B49D15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877834B6-FD84-D60A-95C1-FB8CB7549FA4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9974071-21E7-83C4-D821-7EBB54DF9E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9531" y="2057400"/>
            <a:ext cx="4474830" cy="84132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F34C3C1-CBF2-CE5B-6710-0876CCA967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4508" y="3456562"/>
            <a:ext cx="4997892" cy="34681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8A4D08B-9153-246E-7F43-CF0D90910A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7206" y="4352619"/>
            <a:ext cx="4012019" cy="88018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0D7F88D-A592-6AF7-BB84-75F2110D89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2362200"/>
            <a:ext cx="6096000" cy="271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1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2A360-165E-C960-22F2-FF8427E4F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9240DD4-C1A5-C932-E4E3-389D2FCF16DE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33CF5AE-FDB0-327A-7CB5-2128D9F85069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5D11855-D913-7DF0-1999-E55C94FE058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663D9FD-E751-9E5A-3063-72E1582C123A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9D01B2E2-6972-BD01-EE9C-CA57A93E007D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6DBD72CF-D6D1-E382-FE8A-F98D6ECC04F7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390D787-5707-B99F-1289-44D5B25CA0D8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1C3DD15-DE40-6FE6-E9CF-0A008321C84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EC2B553E-5D65-6AE4-853B-2B326A6D93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B7B5FBA3-D0B7-8149-1712-07E8C2938A64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C284340-769F-5F99-DC80-558C21404F97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FEF49C03-82F9-5BE1-78D9-BE007B0EDE61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5EE5CA0-510A-CF62-A927-45B8F5F32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1295400"/>
            <a:ext cx="4648200" cy="50815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1F402DC-6230-5BC1-971F-50C5CD004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6853" y="1981200"/>
            <a:ext cx="5029283" cy="109982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89EE2BC-7089-9060-31D3-49EA308749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8816" y="3429000"/>
            <a:ext cx="4925356" cy="7980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5CF4378-2A0B-1342-6E2C-11B1A8BE5D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1800" y="4419600"/>
            <a:ext cx="4648200" cy="38655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D699261-94F9-BCF9-66D1-9E9CE334AC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0699" y="4953000"/>
            <a:ext cx="3657600" cy="48869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0B7D89E-BF90-E162-0A2B-7115360621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1881" y="5410435"/>
            <a:ext cx="5330013" cy="53022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2F9D6E3-F388-FFF4-282A-B6ED32C02F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2119" y="1445921"/>
            <a:ext cx="3652781" cy="450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94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D7A0C-DA1E-432E-7B83-147D4097E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2D5A511-59D6-202B-65DC-DAB114C6A055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4AE3576-D93A-5511-6EB1-FFFFF36DC17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39FDE3C-0DA8-E459-75F2-08A1A52D0F3C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6546146-4FE2-248B-0EF0-6F2D98264F05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72A4B12-BE5B-5D23-A627-E326B0533F6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F65FA8FC-088D-6137-8B32-A5B9E5D9FC3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5715B5F-D23D-F200-D5B4-EC5162121D6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1E01CE44-B97A-3487-5171-8125B6A6153C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91B4A46B-776F-9526-1E2F-E95AF26E29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C407805-E4F5-3DFB-13D8-E3AE2307075B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1C2D8568-F803-5569-AAFF-C59ACBA49990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98A7C3FF-6042-824C-26FD-DA8171810265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F9AE3A86-38A9-34FF-483E-540214D5E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4396" y="2017942"/>
            <a:ext cx="4495800" cy="78102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31D1383-18E2-6354-1BA3-3421A4D0FE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1094" y="3635371"/>
            <a:ext cx="4461753" cy="4236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4A72067-FC16-ADA4-AB41-908BF6590E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2408457"/>
            <a:ext cx="6864861" cy="204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776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16292</TotalTime>
  <Words>455</Words>
  <Application>Microsoft Office PowerPoint</Application>
  <PresentationFormat>宽屏</PresentationFormat>
  <Paragraphs>166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HLT WPG</cp:lastModifiedBy>
  <cp:revision>139</cp:revision>
  <dcterms:created xsi:type="dcterms:W3CDTF">2023-09-17T03:47:00Z</dcterms:created>
  <dcterms:modified xsi:type="dcterms:W3CDTF">2025-10-21T11:28:01Z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2023-09-23T00:00:00Z</vt:filetime>
  </property>
  <property fmtid="{D5CDD505-2E9C-101B-9397-08002B2CF9AE}" pid="5" name="ICV">
    <vt:lpwstr>87A3FB96F83F4531B996A18E4022202D_13</vt:lpwstr>
  </property>
  <property fmtid="{D5CDD505-2E9C-101B-9397-08002B2CF9AE}" pid="6" name="KSOProductBuildVer">
    <vt:lpwstr>2052-12.1.0.17147</vt:lpwstr>
  </property>
</Properties>
</file>